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2" r:id="rId4"/>
    <p:sldId id="263" r:id="rId5"/>
    <p:sldId id="264" r:id="rId6"/>
    <p:sldId id="265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10400" cy="37623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3901" y="2404531"/>
            <a:ext cx="7766936" cy="1646302"/>
          </a:xfrm>
        </p:spPr>
        <p:txBody>
          <a:bodyPr/>
          <a:lstStyle/>
          <a:p>
            <a:r>
              <a:rPr lang="nl-NL" dirty="0" smtClean="0"/>
              <a:t>Muzieklessen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mtClean="0"/>
              <a:t>Periode 2 </a:t>
            </a:r>
            <a:r>
              <a:rPr lang="nl-NL" dirty="0" smtClean="0"/>
              <a:t>| Les 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931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5874"/>
          </a:xfrm>
        </p:spPr>
        <p:txBody>
          <a:bodyPr/>
          <a:lstStyle/>
          <a:p>
            <a:r>
              <a:rPr lang="nl-NL" dirty="0"/>
              <a:t>Terugblik vorige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27909"/>
            <a:ext cx="10295466" cy="4813453"/>
          </a:xfrm>
        </p:spPr>
        <p:txBody>
          <a:bodyPr>
            <a:normAutofit/>
          </a:bodyPr>
          <a:lstStyle/>
          <a:p>
            <a:r>
              <a:rPr lang="nl-NL" dirty="0" smtClean="0"/>
              <a:t>Wat hebben we vorige week ook alweer gedaan</a:t>
            </a:r>
            <a:r>
              <a:rPr lang="nl-NL" dirty="0" smtClean="0"/>
              <a:t>?</a:t>
            </a:r>
          </a:p>
          <a:p>
            <a:r>
              <a:rPr lang="nl-NL" dirty="0" smtClean="0"/>
              <a:t>Vandaag gaan we starten met de eindopdracht</a:t>
            </a:r>
          </a:p>
          <a:p>
            <a:r>
              <a:rPr lang="nl-NL" dirty="0" smtClean="0"/>
              <a:t>Het </a:t>
            </a:r>
            <a:r>
              <a:rPr lang="nl-NL" dirty="0" err="1" smtClean="0"/>
              <a:t>Muziekactiviteitenboek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22581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Uitleg Muziekactiviteiten-boek: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9786016" cy="5444309"/>
          </a:xfrm>
        </p:spPr>
        <p:txBody>
          <a:bodyPr>
            <a:normAutofit/>
          </a:bodyPr>
          <a:lstStyle/>
          <a:p>
            <a:r>
              <a:rPr lang="nl-NL" dirty="0"/>
              <a:t>Het Muziekactiviteiten-boek maak je voor de doelgroep waarmee je graag zou willen werken (dus je kiest hiervoor één doelgroep). </a:t>
            </a:r>
            <a:endParaRPr lang="nl-NL" dirty="0" smtClean="0"/>
          </a:p>
          <a:p>
            <a:r>
              <a:rPr lang="nl-NL" dirty="0" smtClean="0"/>
              <a:t>Als </a:t>
            </a:r>
            <a:r>
              <a:rPr lang="nl-NL" dirty="0"/>
              <a:t>je met meerdere doelgroepen wilt werken mag je ook activiteiten voor andere doelgroepen erin opnemen maar per activiteit kies je </a:t>
            </a:r>
            <a:r>
              <a:rPr lang="nl-NL" dirty="0" smtClean="0"/>
              <a:t>steeds voor </a:t>
            </a:r>
            <a:r>
              <a:rPr lang="nl-NL" dirty="0"/>
              <a:t>één bepaalde doelgroep. </a:t>
            </a:r>
            <a:endParaRPr lang="nl-NL" dirty="0" smtClean="0"/>
          </a:p>
          <a:p>
            <a:r>
              <a:rPr lang="nl-NL" dirty="0" smtClean="0"/>
              <a:t>Je </a:t>
            </a:r>
            <a:r>
              <a:rPr lang="nl-NL" dirty="0"/>
              <a:t>bedenkt voor de doelgroep </a:t>
            </a:r>
            <a:r>
              <a:rPr lang="nl-NL" dirty="0">
                <a:solidFill>
                  <a:srgbClr val="0070C0"/>
                </a:solidFill>
              </a:rPr>
              <a:t>zes verschillende muziekactiviteiten</a:t>
            </a:r>
            <a:r>
              <a:rPr lang="nl-NL" dirty="0"/>
              <a:t>.</a:t>
            </a:r>
          </a:p>
          <a:p>
            <a:r>
              <a:rPr lang="nl-NL" dirty="0" smtClean="0"/>
              <a:t>Uitdelen van de opdrachtomschrijving.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b="1" dirty="0" smtClean="0"/>
              <a:t>Inleveren </a:t>
            </a:r>
            <a:r>
              <a:rPr lang="nl-NL" b="1" dirty="0" err="1" smtClean="0"/>
              <a:t>Muziekactiviteitenboek</a:t>
            </a:r>
            <a:r>
              <a:rPr lang="nl-NL" b="1" dirty="0" smtClean="0"/>
              <a:t>: woensdag 29 januari </a:t>
            </a:r>
            <a:r>
              <a:rPr lang="nl-NL" b="1" dirty="0" smtClean="0"/>
              <a:t>2020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086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Uitleg </a:t>
            </a:r>
            <a:r>
              <a:rPr lang="nl-NL" dirty="0" err="1" smtClean="0"/>
              <a:t>Muziekactiviteitenboek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89880"/>
            <a:ext cx="8596668" cy="3880773"/>
          </a:xfrm>
        </p:spPr>
        <p:txBody>
          <a:bodyPr/>
          <a:lstStyle/>
          <a:p>
            <a:pPr lvl="0"/>
            <a:r>
              <a:rPr lang="nl-NL" dirty="0"/>
              <a:t>Het Muziekactiviteiten-boek maak je voor de doelgroep waarmee je graag zou willen werken (dus je kiest daarvoor één doelgroep). </a:t>
            </a:r>
          </a:p>
          <a:p>
            <a:pPr lvl="0"/>
            <a:r>
              <a:rPr lang="nl-NL" dirty="0"/>
              <a:t>Als je met meerdere doelgroepen wilt werken mag je ook activiteiten voor andere doelgroepen erin opnemen maar per activiteit kies je dan wel voor één bepaalde doelgroep. </a:t>
            </a:r>
          </a:p>
          <a:p>
            <a:pPr lvl="0"/>
            <a:r>
              <a:rPr lang="nl-NL" dirty="0"/>
              <a:t>Je bedenkt voor de gekozen doelgroep(en) </a:t>
            </a:r>
            <a:r>
              <a:rPr lang="nl-NL" u="sng" dirty="0"/>
              <a:t>zes verschillende muziekactiviteiten</a:t>
            </a:r>
            <a:r>
              <a:rPr lang="nl-NL" dirty="0"/>
              <a:t>.</a:t>
            </a:r>
          </a:p>
          <a:p>
            <a:pPr lvl="0"/>
            <a:r>
              <a:rPr lang="nl-NL" dirty="0"/>
              <a:t>Je krijgt dus zes activiteitenplannen uitgewerkt, gebruik steeds alle onderstaande kopjes.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896" y="4123319"/>
            <a:ext cx="4109493" cy="2734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53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u="sng" dirty="0"/>
              <a:t>Per activiteit werk je uit: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55195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nl-NL" dirty="0" smtClean="0"/>
              <a:t>Naam </a:t>
            </a:r>
            <a:r>
              <a:rPr lang="nl-NL" dirty="0"/>
              <a:t>activiteit</a:t>
            </a:r>
          </a:p>
          <a:p>
            <a:pPr lvl="0"/>
            <a:r>
              <a:rPr lang="nl-NL" dirty="0"/>
              <a:t>Algemene beschrijving van de activiteit</a:t>
            </a:r>
          </a:p>
          <a:p>
            <a:pPr lvl="0"/>
            <a:r>
              <a:rPr lang="nl-NL" dirty="0" err="1"/>
              <a:t>Doelgroepbeschrijving</a:t>
            </a:r>
            <a:r>
              <a:rPr lang="nl-NL" dirty="0"/>
              <a:t> (met welke doelgroep ga je de activiteit doen)</a:t>
            </a:r>
          </a:p>
          <a:p>
            <a:pPr lvl="0"/>
            <a:r>
              <a:rPr lang="nl-NL" dirty="0"/>
              <a:t>Beginsituatie van de doelgroep (bij deze act.)</a:t>
            </a:r>
          </a:p>
          <a:p>
            <a:pPr lvl="0"/>
            <a:r>
              <a:rPr lang="nl-NL" dirty="0"/>
              <a:t>Doelstelling van de activiteit </a:t>
            </a:r>
          </a:p>
          <a:p>
            <a:pPr lvl="0"/>
            <a:r>
              <a:rPr lang="nl-NL" dirty="0"/>
              <a:t>Werkwijze </a:t>
            </a:r>
          </a:p>
          <a:p>
            <a:pPr lvl="0"/>
            <a:r>
              <a:rPr lang="nl-NL" dirty="0"/>
              <a:t>Materialen</a:t>
            </a:r>
          </a:p>
          <a:p>
            <a:pPr lvl="0"/>
            <a:r>
              <a:rPr lang="nl-NL" dirty="0"/>
              <a:t>Ruimte </a:t>
            </a:r>
          </a:p>
          <a:p>
            <a:pPr lvl="0"/>
            <a:r>
              <a:rPr lang="nl-NL" dirty="0"/>
              <a:t>Begeleiding</a:t>
            </a:r>
          </a:p>
          <a:p>
            <a:pPr lvl="0"/>
            <a:r>
              <a:rPr lang="nl-NL" dirty="0"/>
              <a:t>Tijdsduur</a:t>
            </a:r>
          </a:p>
          <a:p>
            <a:pPr lvl="0"/>
            <a:r>
              <a:rPr lang="nl-NL" dirty="0"/>
              <a:t>Afsluiting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0675" y="0"/>
            <a:ext cx="3531326" cy="264508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0675" y="22898"/>
            <a:ext cx="3531326" cy="2645086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505" y="4046077"/>
            <a:ext cx="4606752" cy="257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1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696686"/>
          </a:xfrm>
        </p:spPr>
        <p:txBody>
          <a:bodyPr>
            <a:normAutofit fontScale="90000"/>
          </a:bodyPr>
          <a:lstStyle/>
          <a:p>
            <a:r>
              <a:rPr lang="nl-NL" altLang="nl-NL" b="1" u="sng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Instructie per onderdeel:</a:t>
            </a:r>
            <a:r>
              <a:rPr lang="nl-NL" altLang="nl-NL" sz="5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nl-NL" altLang="nl-NL" sz="5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723405"/>
              </p:ext>
            </p:extLst>
          </p:nvPr>
        </p:nvGraphicFramePr>
        <p:xfrm>
          <a:off x="0" y="535577"/>
          <a:ext cx="12192000" cy="6296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1821">
                  <a:extLst>
                    <a:ext uri="{9D8B030D-6E8A-4147-A177-3AD203B41FA5}">
                      <a16:colId xmlns:a16="http://schemas.microsoft.com/office/drawing/2014/main" val="244755689"/>
                    </a:ext>
                  </a:extLst>
                </a:gridCol>
                <a:gridCol w="7560179">
                  <a:extLst>
                    <a:ext uri="{9D8B030D-6E8A-4147-A177-3AD203B41FA5}">
                      <a16:colId xmlns:a16="http://schemas.microsoft.com/office/drawing/2014/main" val="2409494149"/>
                    </a:ext>
                  </a:extLst>
                </a:gridCol>
              </a:tblGrid>
              <a:tr h="238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Naam activiteit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Geef de naam aan van je activiteit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1701562167"/>
                  </a:ext>
                </a:extLst>
              </a:tr>
              <a:tr h="377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Algemene beschrijving van de activiteit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Wat ga je doen?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604738263"/>
                  </a:ext>
                </a:extLst>
              </a:tr>
              <a:tr h="954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 err="1">
                          <a:effectLst/>
                        </a:rPr>
                        <a:t>Doelgroepbeschrijving</a:t>
                      </a:r>
                      <a:r>
                        <a:rPr lang="nl-NL" sz="1400" dirty="0">
                          <a:effectLst/>
                        </a:rPr>
                        <a:t> (met welke doelgroep ga je de activiteit doen)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Aantal deelnemers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Welke leeftijd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Bijzonderheden (waar moet je bij deze doelgroep rekening mee houden bij het uitvoeren van de activiteit?)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4198485050"/>
                  </a:ext>
                </a:extLst>
              </a:tr>
              <a:tr h="238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Beginsituatie van de doelgroep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Wat kunnen de deelnemers al en wat nog niet?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3884137363"/>
                  </a:ext>
                </a:extLst>
              </a:tr>
              <a:tr h="954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Doelstelling van de activiteit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Waarom kies je voor deze activiteit?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Wat doet de activiteit met de deelnemers?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Zijn er </a:t>
                      </a:r>
                      <a:r>
                        <a:rPr lang="nl-NL" sz="1400" dirty="0" smtClean="0">
                          <a:effectLst/>
                        </a:rPr>
                        <a:t>diepere </a:t>
                      </a:r>
                      <a:r>
                        <a:rPr lang="nl-NL" sz="1400" dirty="0">
                          <a:effectLst/>
                        </a:rPr>
                        <a:t>doelen dan alleen gezellig iets doen?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Wat beoog/bevorder je bijvoorbeeld met de activiteit?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2008507792"/>
                  </a:ext>
                </a:extLst>
              </a:tr>
              <a:tr h="763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Werkwijze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Beschrijf stap voor stap wat de begeleider van de activiteit doet en zegt (instructie).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Beschrijf wat er van de doelgroep wordt verwacht (wat moeten de deelnemers precies doen?)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2332690245"/>
                  </a:ext>
                </a:extLst>
              </a:tr>
              <a:tr h="477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Materialen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Welke materialen heb je bij de uitvoering nodig?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Wat moet je daarvoor (vooraf) regelen?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594826721"/>
                  </a:ext>
                </a:extLst>
              </a:tr>
              <a:tr h="477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Ruimte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Hoe ziet de ideale ruimte voor de activiteit eruit?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Welke ruimte gebruik je?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866842964"/>
                  </a:ext>
                </a:extLst>
              </a:tr>
              <a:tr h="763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Begeleiding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</a:rPr>
                        <a:t> 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Hoeveel begeleiders heb je nodig bij het bovenaan genoemde aantal deelnemers?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Wat is de onderlinge taakverdeling voor de begeleiders (wie doet wat)?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4165406768"/>
                  </a:ext>
                </a:extLst>
              </a:tr>
              <a:tr h="572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Tijdsduur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Hoe lang duurt de activiteit?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>
                          <a:effectLst/>
                        </a:rPr>
                        <a:t>Maak onderverdeling in tijd tussen uitleg, uitvoering en opruimen.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2594988381"/>
                  </a:ext>
                </a:extLst>
              </a:tr>
              <a:tr h="477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Afsluiting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</a:rPr>
                        <a:t> </a:t>
                      </a:r>
                      <a:endParaRPr lang="nl-N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Hoe sluit je de activiteit af?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400" dirty="0">
                          <a:effectLst/>
                        </a:rPr>
                        <a:t>Heb je daar iets bij nodig? Zo ja, wat?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709" marR="56709" marT="0" marB="0"/>
                </a:tc>
                <a:extLst>
                  <a:ext uri="{0D108BD9-81ED-4DB2-BD59-A6C34878D82A}">
                    <a16:rowId xmlns:a16="http://schemas.microsoft.com/office/drawing/2014/main" val="3228648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30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937"/>
          </a:xfrm>
        </p:spPr>
        <p:txBody>
          <a:bodyPr/>
          <a:lstStyle/>
          <a:p>
            <a:r>
              <a:rPr lang="nl-NL" dirty="0" smtClean="0"/>
              <a:t>De eindopdracht bespreken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63644" y="1214845"/>
            <a:ext cx="10374469" cy="4682825"/>
          </a:xfrm>
        </p:spPr>
        <p:txBody>
          <a:bodyPr/>
          <a:lstStyle/>
          <a:p>
            <a:r>
              <a:rPr lang="nl-NL" dirty="0" smtClean="0"/>
              <a:t>Zijn er vragen op dit moment?</a:t>
            </a:r>
          </a:p>
          <a:p>
            <a:r>
              <a:rPr lang="nl-NL" dirty="0" smtClean="0"/>
              <a:t>Vandaag kunnen jullie in de les werken aan de eindopdracht</a:t>
            </a:r>
            <a:r>
              <a:rPr lang="nl-NL" dirty="0" smtClean="0"/>
              <a:t>.</a:t>
            </a:r>
          </a:p>
          <a:p>
            <a:r>
              <a:rPr lang="nl-NL" dirty="0" smtClean="0"/>
              <a:t>Verder verslag volgens richtlijnen uitwerken (voorblad, inhoudsopgave, inleiding + nawoord)</a:t>
            </a:r>
            <a:endParaRPr lang="nl-NL" dirty="0" smtClean="0"/>
          </a:p>
          <a:p>
            <a:r>
              <a:rPr lang="nl-NL" dirty="0"/>
              <a:t>Uitgeprint in snelhechter inleveren in de les op </a:t>
            </a:r>
            <a:r>
              <a:rPr lang="nl-NL" b="1" dirty="0"/>
              <a:t>woensdag </a:t>
            </a:r>
            <a:r>
              <a:rPr lang="nl-NL" b="1" dirty="0" smtClean="0"/>
              <a:t>29 januari 2020</a:t>
            </a:r>
            <a:endParaRPr lang="nl-NL" b="1" dirty="0"/>
          </a:p>
          <a:p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094" y="3016704"/>
            <a:ext cx="7804712" cy="202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24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5808</TotalTime>
  <Words>503</Words>
  <Application>Microsoft Office PowerPoint</Application>
  <PresentationFormat>Breedbeeld</PresentationFormat>
  <Paragraphs>77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Facet</vt:lpstr>
      <vt:lpstr>Muzieklessen</vt:lpstr>
      <vt:lpstr>Terugblik vorige les</vt:lpstr>
      <vt:lpstr>Uitleg Muziekactiviteiten-boek: </vt:lpstr>
      <vt:lpstr>Uitleg Muziekactiviteitenboek</vt:lpstr>
      <vt:lpstr>Per activiteit werk je uit: </vt:lpstr>
      <vt:lpstr>Instructie per onderdeel: </vt:lpstr>
      <vt:lpstr>De eindopdracht bespreken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Muzieklessen</dc:title>
  <dc:creator>S. Poelman</dc:creator>
  <cp:lastModifiedBy>Simon Poelman</cp:lastModifiedBy>
  <cp:revision>12</cp:revision>
  <dcterms:created xsi:type="dcterms:W3CDTF">2017-10-08T21:34:59Z</dcterms:created>
  <dcterms:modified xsi:type="dcterms:W3CDTF">2020-01-08T21:18:56Z</dcterms:modified>
</cp:coreProperties>
</file>